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8"/>
  </p:notesMasterIdLst>
  <p:sldIdLst>
    <p:sldId id="284" r:id="rId2"/>
    <p:sldId id="256" r:id="rId3"/>
    <p:sldId id="283" r:id="rId4"/>
    <p:sldId id="259" r:id="rId5"/>
    <p:sldId id="257" r:id="rId6"/>
    <p:sldId id="260" r:id="rId7"/>
    <p:sldId id="261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64" r:id="rId26"/>
    <p:sldId id="281" r:id="rId27"/>
  </p:sldIdLst>
  <p:sldSz cx="14630400" cy="7315200"/>
  <p:notesSz cx="6858000" cy="9144000"/>
  <p:defaultTextStyle>
    <a:defPPr>
      <a:defRPr lang="zh-CN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08" userDrawn="1">
          <p15:clr>
            <a:srgbClr val="A4A3A4"/>
          </p15:clr>
        </p15:guide>
        <p15:guide id="2" orient="horz" pos="2304" userDrawn="1">
          <p15:clr>
            <a:srgbClr val="A4A3A4"/>
          </p15:clr>
        </p15:guide>
        <p15:guide id="3" pos="6216" userDrawn="1">
          <p15:clr>
            <a:srgbClr val="A4A3A4"/>
          </p15:clr>
        </p15:guide>
        <p15:guide id="4" pos="3000" userDrawn="1">
          <p15:clr>
            <a:srgbClr val="A4A3A4"/>
          </p15:clr>
        </p15:guide>
        <p15:guide id="5" orient="horz" pos="1488" userDrawn="1">
          <p15:clr>
            <a:srgbClr val="A4A3A4"/>
          </p15:clr>
        </p15:guide>
        <p15:guide id="6" orient="horz" pos="3120" userDrawn="1">
          <p15:clr>
            <a:srgbClr val="A4A3A4"/>
          </p15:clr>
        </p15:guide>
        <p15:guide id="7" orient="horz" pos="2904" userDrawn="1">
          <p15:clr>
            <a:srgbClr val="A4A3A4"/>
          </p15:clr>
        </p15:guide>
        <p15:guide id="8" orient="horz" pos="1704" userDrawn="1">
          <p15:clr>
            <a:srgbClr val="A4A3A4"/>
          </p15:clr>
        </p15:guide>
        <p15:guide id="9" pos="5784" userDrawn="1">
          <p15:clr>
            <a:srgbClr val="A4A3A4"/>
          </p15:clr>
        </p15:guide>
        <p15:guide id="10" pos="3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95F2"/>
    <a:srgbClr val="1875D1"/>
    <a:srgbClr val="3E5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2304" y="-402"/>
      </p:cViewPr>
      <p:guideLst>
        <p:guide pos="4608"/>
        <p:guide orient="horz" pos="2304"/>
        <p:guide pos="6216"/>
        <p:guide pos="3000"/>
        <p:guide orient="horz" pos="1488"/>
        <p:guide orient="horz" pos="3120"/>
        <p:guide orient="horz" pos="2904"/>
        <p:guide orient="horz" pos="1704"/>
        <p:guide pos="5784"/>
        <p:guide pos="3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A34BF-D907-4DAA-8D09-B041E91D9E2B}" type="datetimeFigureOut">
              <a:rPr lang="zh-CN" altLang="en-US" smtClean="0"/>
              <a:t>2016/1/28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D44EA-1213-4D41-A9FA-FD3AC5383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877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D44EA-1213-4D41-A9FA-FD3AC53839C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378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D44EA-1213-4D41-A9FA-FD3AC53839C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724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D44EA-1213-4D41-A9FA-FD3AC53839C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463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197187"/>
            <a:ext cx="1097280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42174"/>
            <a:ext cx="109728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F910-6E59-4B3A-9175-8EC9D5DEE3A2}" type="datetimeFigureOut">
              <a:rPr lang="zh-CN" altLang="en-US" smtClean="0"/>
              <a:t>2016/1/28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692F-318E-4127-AEC6-75B3146FE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093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F910-6E59-4B3A-9175-8EC9D5DEE3A2}" type="datetimeFigureOut">
              <a:rPr lang="zh-CN" altLang="en-US" smtClean="0"/>
              <a:t>2016/1/28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692F-318E-4127-AEC6-75B3146FE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787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389467"/>
            <a:ext cx="3154680" cy="6199294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389467"/>
            <a:ext cx="9281160" cy="6199294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F910-6E59-4B3A-9175-8EC9D5DEE3A2}" type="datetimeFigureOut">
              <a:rPr lang="zh-CN" altLang="en-US" smtClean="0"/>
              <a:t>2016/1/28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692F-318E-4127-AEC6-75B3146FE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4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F910-6E59-4B3A-9175-8EC9D5DEE3A2}" type="datetimeFigureOut">
              <a:rPr lang="zh-CN" altLang="en-US" smtClean="0"/>
              <a:t>2016/1/28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692F-318E-4127-AEC6-75B3146FE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885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1823721"/>
            <a:ext cx="1261872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4895428"/>
            <a:ext cx="1261872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F910-6E59-4B3A-9175-8EC9D5DEE3A2}" type="datetimeFigureOut">
              <a:rPr lang="zh-CN" altLang="en-US" smtClean="0"/>
              <a:t>2016/1/28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692F-318E-4127-AEC6-75B3146FE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50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1947333"/>
            <a:ext cx="6217920" cy="4641427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1947333"/>
            <a:ext cx="6217920" cy="4641427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F910-6E59-4B3A-9175-8EC9D5DEE3A2}" type="datetimeFigureOut">
              <a:rPr lang="zh-CN" altLang="en-US" smtClean="0"/>
              <a:t>2016/1/28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692F-318E-4127-AEC6-75B3146FE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976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389467"/>
            <a:ext cx="12618720" cy="1413934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1793241"/>
            <a:ext cx="6189344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2672080"/>
            <a:ext cx="6189344" cy="3930227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1793241"/>
            <a:ext cx="6219826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2672080"/>
            <a:ext cx="6219826" cy="3930227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F910-6E59-4B3A-9175-8EC9D5DEE3A2}" type="datetimeFigureOut">
              <a:rPr lang="zh-CN" altLang="en-US" smtClean="0"/>
              <a:t>2016/1/28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692F-318E-4127-AEC6-75B3146FE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601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F910-6E59-4B3A-9175-8EC9D5DEE3A2}" type="datetimeFigureOut">
              <a:rPr lang="zh-CN" altLang="en-US" smtClean="0"/>
              <a:t>2016/1/28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692F-318E-4127-AEC6-75B3146FE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546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F910-6E59-4B3A-9175-8EC9D5DEE3A2}" type="datetimeFigureOut">
              <a:rPr lang="zh-CN" altLang="en-US" smtClean="0"/>
              <a:t>2016/1/28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692F-318E-4127-AEC6-75B3146FE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98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87680"/>
            <a:ext cx="471868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053254"/>
            <a:ext cx="7406640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194560"/>
            <a:ext cx="471868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F910-6E59-4B3A-9175-8EC9D5DEE3A2}" type="datetimeFigureOut">
              <a:rPr lang="zh-CN" altLang="en-US" smtClean="0"/>
              <a:t>2016/1/28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692F-318E-4127-AEC6-75B3146FE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479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87680"/>
            <a:ext cx="471868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053254"/>
            <a:ext cx="7406640" cy="5198533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194560"/>
            <a:ext cx="471868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F910-6E59-4B3A-9175-8EC9D5DEE3A2}" type="datetimeFigureOut">
              <a:rPr lang="zh-CN" altLang="en-US" smtClean="0"/>
              <a:t>2016/1/28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692F-318E-4127-AEC6-75B3146FE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401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389467"/>
            <a:ext cx="1261872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947333"/>
            <a:ext cx="1261872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6780107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CF910-6E59-4B3A-9175-8EC9D5DEE3A2}" type="datetimeFigureOut">
              <a:rPr lang="zh-CN" altLang="en-US" smtClean="0"/>
              <a:t>2016/1/28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6780107"/>
            <a:ext cx="49377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6780107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9692F-318E-4127-AEC6-75B3146FE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89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or the W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81465" y="-609600"/>
            <a:ext cx="609600" cy="6096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0"/>
            <a:ext cx="4917838" cy="2459075"/>
          </a:xfrm>
          <a:prstGeom prst="line">
            <a:avLst/>
          </a:prstGeom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711928" y="4863738"/>
            <a:ext cx="4918472" cy="2451462"/>
          </a:xfrm>
          <a:prstGeom prst="line">
            <a:avLst/>
          </a:prstGeom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4859929"/>
            <a:ext cx="4917838" cy="2417172"/>
          </a:xfrm>
          <a:prstGeom prst="line">
            <a:avLst/>
          </a:prstGeom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711928" y="45723"/>
            <a:ext cx="4918472" cy="2416567"/>
          </a:xfrm>
          <a:prstGeom prst="line">
            <a:avLst/>
          </a:prstGeom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>
            <a:spLocks noChangeAspect="1"/>
          </p:cNvSpPr>
          <p:nvPr/>
        </p:nvSpPr>
        <p:spPr>
          <a:xfrm>
            <a:off x="1462723" y="735328"/>
            <a:ext cx="11704320" cy="5852161"/>
          </a:xfrm>
          <a:prstGeom prst="rect">
            <a:avLst/>
          </a:prstGeom>
          <a:noFill/>
          <a:ln w="6350">
            <a:solidFill>
              <a:srgbClr val="1875D1"/>
            </a:solidFill>
          </a:ln>
          <a:effectLst>
            <a:glow rad="38100">
              <a:srgbClr val="2095F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>
            <a:spLocks noChangeAspect="1"/>
          </p:cNvSpPr>
          <p:nvPr/>
        </p:nvSpPr>
        <p:spPr>
          <a:xfrm>
            <a:off x="2633155" y="1328219"/>
            <a:ext cx="9363456" cy="4681729"/>
          </a:xfrm>
          <a:prstGeom prst="rect">
            <a:avLst/>
          </a:prstGeom>
          <a:noFill/>
          <a:ln w="6350">
            <a:solidFill>
              <a:srgbClr val="1875D1"/>
            </a:solidFill>
          </a:ln>
          <a:effectLst>
            <a:glow rad="38100">
              <a:srgbClr val="2095F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>
            <a:spLocks noChangeAspect="1"/>
          </p:cNvSpPr>
          <p:nvPr/>
        </p:nvSpPr>
        <p:spPr>
          <a:xfrm>
            <a:off x="3569498" y="1788716"/>
            <a:ext cx="7490765" cy="3745383"/>
          </a:xfrm>
          <a:prstGeom prst="rect">
            <a:avLst/>
          </a:prstGeom>
          <a:noFill/>
          <a:ln w="6350">
            <a:solidFill>
              <a:srgbClr val="1875D1"/>
            </a:solidFill>
          </a:ln>
          <a:effectLst>
            <a:glow rad="38100">
              <a:srgbClr val="2095F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>
            <a:spLocks noChangeAspect="1"/>
          </p:cNvSpPr>
          <p:nvPr/>
        </p:nvSpPr>
        <p:spPr>
          <a:xfrm>
            <a:off x="4318574" y="2170930"/>
            <a:ext cx="5992612" cy="2996306"/>
          </a:xfrm>
          <a:prstGeom prst="rect">
            <a:avLst/>
          </a:prstGeom>
          <a:noFill/>
          <a:ln w="6350">
            <a:solidFill>
              <a:srgbClr val="1875D1"/>
            </a:solidFill>
          </a:ln>
          <a:effectLst>
            <a:glow rad="38100">
              <a:srgbClr val="2095F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>
            <a:spLocks noChangeAspect="1"/>
          </p:cNvSpPr>
          <p:nvPr/>
        </p:nvSpPr>
        <p:spPr>
          <a:xfrm>
            <a:off x="4917838" y="2462884"/>
            <a:ext cx="4794090" cy="2397045"/>
          </a:xfrm>
          <a:prstGeom prst="rect">
            <a:avLst/>
          </a:prstGeom>
          <a:noFill/>
          <a:ln w="6350">
            <a:solidFill>
              <a:srgbClr val="1875D1"/>
            </a:solidFill>
          </a:ln>
          <a:effectLst>
            <a:glow rad="38100">
              <a:srgbClr val="2095F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Group 18"/>
          <p:cNvGrpSpPr>
            <a:grpSpLocks noChangeAspect="1"/>
          </p:cNvGrpSpPr>
          <p:nvPr/>
        </p:nvGrpSpPr>
        <p:grpSpPr>
          <a:xfrm>
            <a:off x="4317186" y="2174730"/>
            <a:ext cx="5994000" cy="2988001"/>
            <a:chOff x="5312578" y="2553613"/>
            <a:chExt cx="4702364" cy="2344122"/>
          </a:xfrm>
        </p:grpSpPr>
        <p:sp>
          <p:nvSpPr>
            <p:cNvPr id="28" name="Snip Diagonal Corner Rectangle 17"/>
            <p:cNvSpPr>
              <a:spLocks noChangeAspect="1"/>
            </p:cNvSpPr>
            <p:nvPr/>
          </p:nvSpPr>
          <p:spPr>
            <a:xfrm>
              <a:off x="5312578" y="2553613"/>
              <a:ext cx="4702364" cy="2344122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/>
                </a:solidFill>
              </a:endParaRPr>
            </a:p>
          </p:txBody>
        </p:sp>
        <p:grpSp>
          <p:nvGrpSpPr>
            <p:cNvPr id="29" name="Group 1"/>
            <p:cNvGrpSpPr>
              <a:grpSpLocks noChangeAspect="1"/>
            </p:cNvGrpSpPr>
            <p:nvPr/>
          </p:nvGrpSpPr>
          <p:grpSpPr>
            <a:xfrm>
              <a:off x="6029789" y="3164906"/>
              <a:ext cx="3389091" cy="898187"/>
              <a:chOff x="5713535" y="5072011"/>
              <a:chExt cx="4222920" cy="1119170"/>
            </a:xfrm>
            <a:solidFill>
              <a:schemeClr val="tx1"/>
            </a:solidFill>
          </p:grpSpPr>
          <p:sp>
            <p:nvSpPr>
              <p:cNvPr id="33" name="TextBox 4"/>
              <p:cNvSpPr txBox="1"/>
              <p:nvPr/>
            </p:nvSpPr>
            <p:spPr>
              <a:xfrm>
                <a:off x="5713535" y="5072011"/>
                <a:ext cx="4222920" cy="902580"/>
              </a:xfrm>
              <a:prstGeom prst="rect">
                <a:avLst/>
              </a:prstGeom>
              <a:grpFill/>
              <a:effectLst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5400" dirty="0">
                    <a:solidFill>
                      <a:schemeClr val="accent1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  <a:cs typeface="Microsoft JhengHei Light" panose="020B0304030504040204" pitchFamily="34" charset="-122"/>
                  </a:rPr>
                  <a:t>NEXUS</a:t>
                </a:r>
                <a:endParaRPr lang="zh-CN" altLang="en-US" sz="5400" dirty="0">
                  <a:solidFill>
                    <a:schemeClr val="accent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Microsoft JhengHei Light" panose="020B0304030504040204" pitchFamily="34" charset="-122"/>
                </a:endParaRPr>
              </a:p>
            </p:txBody>
          </p:sp>
          <p:sp>
            <p:nvSpPr>
              <p:cNvPr id="34" name="TextBox 5"/>
              <p:cNvSpPr txBox="1"/>
              <p:nvPr/>
            </p:nvSpPr>
            <p:spPr>
              <a:xfrm>
                <a:off x="5713535" y="5830149"/>
                <a:ext cx="4222920" cy="3610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schemeClr val="accent1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  <a:cs typeface="Microsoft JhengHei Light" panose="020B0304030504040204" pitchFamily="34" charset="-122"/>
                  </a:rPr>
                  <a:t>Copyright © </a:t>
                </a:r>
                <a:r>
                  <a:rPr lang="en-US" altLang="zh-CN" dirty="0" smtClean="0">
                    <a:solidFill>
                      <a:schemeClr val="accent1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  <a:cs typeface="Microsoft JhengHei Light" panose="020B0304030504040204" pitchFamily="34" charset="-122"/>
                  </a:rPr>
                  <a:t>AESIR 2012</a:t>
                </a:r>
                <a:endParaRPr lang="zh-CN" altLang="en-US" dirty="0">
                  <a:solidFill>
                    <a:schemeClr val="accent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Microsoft JhengHei Light" panose="020B030403050404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777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xit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6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44135" y="5600700"/>
            <a:ext cx="4342130" cy="1292662"/>
            <a:chOff x="5144135" y="5002307"/>
            <a:chExt cx="4342130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 smtClean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NEXUS4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047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44135" y="5600700"/>
            <a:ext cx="4342130" cy="1292662"/>
            <a:chOff x="5144135" y="5002307"/>
            <a:chExt cx="4342130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 smtClean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NEXUS5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011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44135" y="5600700"/>
            <a:ext cx="4342130" cy="1292662"/>
            <a:chOff x="5144135" y="5002307"/>
            <a:chExt cx="4342130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 smtClean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NEXUS6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42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44135" y="5600700"/>
            <a:ext cx="4342130" cy="1292662"/>
            <a:chOff x="5144135" y="5002307"/>
            <a:chExt cx="4342130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 smtClean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NEXUS7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92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44135" y="5600700"/>
            <a:ext cx="4342130" cy="1292662"/>
            <a:chOff x="5144135" y="5002307"/>
            <a:chExt cx="4342130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 smtClean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NEXUS8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214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44135" y="5600700"/>
            <a:ext cx="4342130" cy="1292662"/>
            <a:chOff x="5144135" y="5002307"/>
            <a:chExt cx="4342130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 smtClean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NEXUS9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16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44135" y="5600700"/>
            <a:ext cx="4342130" cy="1292662"/>
            <a:chOff x="5144135" y="5002307"/>
            <a:chExt cx="4342130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 smtClean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NEXUS10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05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44135" y="5600700"/>
            <a:ext cx="4342130" cy="1292662"/>
            <a:chOff x="5144135" y="5002307"/>
            <a:chExt cx="4342130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 smtClean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NEXUS11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08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44135" y="5600700"/>
            <a:ext cx="4342130" cy="1292662"/>
            <a:chOff x="5144135" y="5002307"/>
            <a:chExt cx="4342130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 smtClean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NEXUS12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25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44135" y="5600700"/>
            <a:ext cx="4342130" cy="1292662"/>
            <a:chOff x="5144135" y="5002307"/>
            <a:chExt cx="4342130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 smtClean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NEXUS13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876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4762184" y="2253652"/>
            <a:ext cx="5105398" cy="2842260"/>
            <a:chOff x="5312578" y="2553613"/>
            <a:chExt cx="4005245" cy="2229787"/>
          </a:xfrm>
        </p:grpSpPr>
        <p:sp>
          <p:nvSpPr>
            <p:cNvPr id="18" name="Snip Diagonal Corner Rectangle 17"/>
            <p:cNvSpPr>
              <a:spLocks noChangeAspect="1"/>
            </p:cNvSpPr>
            <p:nvPr/>
          </p:nvSpPr>
          <p:spPr>
            <a:xfrm>
              <a:off x="5312578" y="2553613"/>
              <a:ext cx="4005245" cy="2229787"/>
            </a:xfrm>
            <a:prstGeom prst="snip2DiagRect">
              <a:avLst>
                <a:gd name="adj1" fmla="val 6250"/>
                <a:gd name="adj2" fmla="val 555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/>
                </a:solidFill>
              </a:endParaRPr>
            </a:p>
          </p:txBody>
        </p:sp>
        <p:grpSp>
          <p:nvGrpSpPr>
            <p:cNvPr id="2" name="Group 1"/>
            <p:cNvGrpSpPr>
              <a:grpSpLocks noChangeAspect="1"/>
            </p:cNvGrpSpPr>
            <p:nvPr/>
          </p:nvGrpSpPr>
          <p:grpSpPr>
            <a:xfrm>
              <a:off x="5572818" y="3108968"/>
              <a:ext cx="3484763" cy="1030760"/>
              <a:chOff x="5144135" y="5002306"/>
              <a:chExt cx="4342130" cy="1284359"/>
            </a:xfrm>
            <a:solidFill>
              <a:schemeClr val="tx1"/>
            </a:solidFill>
          </p:grpSpPr>
          <p:sp>
            <p:nvSpPr>
              <p:cNvPr id="5" name="TextBox 4"/>
              <p:cNvSpPr txBox="1"/>
              <p:nvPr/>
            </p:nvSpPr>
            <p:spPr>
              <a:xfrm>
                <a:off x="5144135" y="5002306"/>
                <a:ext cx="4342130" cy="902580"/>
              </a:xfrm>
              <a:prstGeom prst="rect">
                <a:avLst/>
              </a:prstGeom>
              <a:grpFill/>
              <a:effectLst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5400" dirty="0">
                    <a:solidFill>
                      <a:schemeClr val="accent1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  <a:cs typeface="Microsoft JhengHei Light" panose="020B0304030504040204" pitchFamily="34" charset="-122"/>
                  </a:rPr>
                  <a:t>NEXUS</a:t>
                </a:r>
                <a:endParaRPr lang="zh-CN" altLang="en-US" sz="5400" dirty="0">
                  <a:solidFill>
                    <a:schemeClr val="accent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Microsoft JhengHei Light" panose="020B0304030504040204" pitchFamily="34" charset="-122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144136" y="5925633"/>
                <a:ext cx="4342129" cy="3610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schemeClr val="accent1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  <a:cs typeface="Microsoft JhengHei Light" panose="020B0304030504040204" pitchFamily="34" charset="-122"/>
                  </a:rPr>
                  <a:t>Copyright © </a:t>
                </a:r>
                <a:r>
                  <a:rPr lang="en-US" altLang="zh-CN" dirty="0" smtClean="0">
                    <a:solidFill>
                      <a:schemeClr val="accent1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  <a:cs typeface="Microsoft JhengHei Light" panose="020B0304030504040204" pitchFamily="34" charset="-122"/>
                  </a:rPr>
                  <a:t>AESIR 2012</a:t>
                </a:r>
                <a:endParaRPr lang="zh-CN" altLang="en-US" dirty="0">
                  <a:solidFill>
                    <a:schemeClr val="accent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Microsoft JhengHei Light" panose="020B0304030504040204" pitchFamily="34" charset="-122"/>
                </a:endParaRPr>
              </a:p>
            </p:txBody>
          </p:sp>
        </p:grpSp>
      </p:grpSp>
      <p:pic>
        <p:nvPicPr>
          <p:cNvPr id="3" name="For the W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81465" y="-609600"/>
            <a:ext cx="609600" cy="6096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0"/>
            <a:ext cx="5120323" cy="2576330"/>
          </a:xfrm>
          <a:prstGeom prst="line">
            <a:avLst/>
          </a:prstGeom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509443" y="4770890"/>
            <a:ext cx="5120957" cy="2544310"/>
          </a:xfrm>
          <a:prstGeom prst="line">
            <a:avLst/>
          </a:prstGeom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4774699"/>
            <a:ext cx="5120323" cy="2502401"/>
          </a:xfrm>
          <a:prstGeom prst="line">
            <a:avLst/>
          </a:prstGeom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509443" y="45722"/>
            <a:ext cx="5120957" cy="2526799"/>
          </a:xfrm>
          <a:prstGeom prst="line">
            <a:avLst/>
          </a:prstGeom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>
            <a:spLocks noChangeAspect="1"/>
          </p:cNvSpPr>
          <p:nvPr/>
        </p:nvSpPr>
        <p:spPr>
          <a:xfrm>
            <a:off x="0" y="3809"/>
            <a:ext cx="14630400" cy="7315201"/>
          </a:xfrm>
          <a:prstGeom prst="rect">
            <a:avLst/>
          </a:prstGeom>
          <a:noFill/>
          <a:ln w="6350">
            <a:solidFill>
              <a:srgbClr val="1875D1"/>
            </a:solidFill>
          </a:ln>
          <a:effectLst>
            <a:glow rad="38100">
              <a:srgbClr val="2095F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>
            <a:spLocks noChangeAspect="1"/>
          </p:cNvSpPr>
          <p:nvPr/>
        </p:nvSpPr>
        <p:spPr>
          <a:xfrm>
            <a:off x="731518" y="369569"/>
            <a:ext cx="13167358" cy="6583680"/>
          </a:xfrm>
          <a:prstGeom prst="rect">
            <a:avLst/>
          </a:prstGeom>
          <a:noFill/>
          <a:ln w="6350">
            <a:solidFill>
              <a:srgbClr val="1875D1"/>
            </a:solidFill>
          </a:ln>
          <a:effectLst>
            <a:glow rad="38100">
              <a:srgbClr val="2095F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>
            <a:spLocks noChangeAspect="1"/>
          </p:cNvSpPr>
          <p:nvPr/>
        </p:nvSpPr>
        <p:spPr>
          <a:xfrm>
            <a:off x="1462724" y="738590"/>
            <a:ext cx="11704318" cy="5852160"/>
          </a:xfrm>
          <a:prstGeom prst="rect">
            <a:avLst/>
          </a:prstGeom>
          <a:noFill/>
          <a:ln w="6350">
            <a:solidFill>
              <a:srgbClr val="1875D1"/>
            </a:solidFill>
          </a:ln>
          <a:effectLst>
            <a:glow rad="38100">
              <a:srgbClr val="2095F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>
            <a:spLocks noChangeAspect="1"/>
          </p:cNvSpPr>
          <p:nvPr/>
        </p:nvSpPr>
        <p:spPr>
          <a:xfrm>
            <a:off x="2194243" y="1107778"/>
            <a:ext cx="10241280" cy="5120641"/>
          </a:xfrm>
          <a:prstGeom prst="rect">
            <a:avLst/>
          </a:prstGeom>
          <a:noFill/>
          <a:ln w="6350">
            <a:solidFill>
              <a:srgbClr val="1875D1"/>
            </a:solidFill>
          </a:ln>
          <a:effectLst>
            <a:glow rad="38100">
              <a:srgbClr val="2095F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>
            <a:spLocks noChangeAspect="1"/>
          </p:cNvSpPr>
          <p:nvPr/>
        </p:nvSpPr>
        <p:spPr>
          <a:xfrm>
            <a:off x="2925763" y="1463040"/>
            <a:ext cx="8778240" cy="4389121"/>
          </a:xfrm>
          <a:prstGeom prst="rect">
            <a:avLst/>
          </a:prstGeom>
          <a:noFill/>
          <a:ln w="6350">
            <a:solidFill>
              <a:srgbClr val="1875D1"/>
            </a:solidFill>
          </a:ln>
          <a:effectLst>
            <a:glow rad="38100">
              <a:srgbClr val="2095F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>
            <a:spLocks noChangeAspect="1"/>
          </p:cNvSpPr>
          <p:nvPr/>
        </p:nvSpPr>
        <p:spPr>
          <a:xfrm>
            <a:off x="3657283" y="1828800"/>
            <a:ext cx="7315200" cy="3657601"/>
          </a:xfrm>
          <a:prstGeom prst="rect">
            <a:avLst/>
          </a:prstGeom>
          <a:noFill/>
          <a:ln w="6350">
            <a:solidFill>
              <a:srgbClr val="1875D1"/>
            </a:solidFill>
          </a:ln>
          <a:effectLst>
            <a:glow rad="38100">
              <a:srgbClr val="2095F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>
            <a:spLocks noChangeAspect="1"/>
          </p:cNvSpPr>
          <p:nvPr/>
        </p:nvSpPr>
        <p:spPr>
          <a:xfrm>
            <a:off x="4390100" y="2188477"/>
            <a:ext cx="5852160" cy="2926080"/>
          </a:xfrm>
          <a:prstGeom prst="rect">
            <a:avLst/>
          </a:prstGeom>
          <a:noFill/>
          <a:ln w="6350">
            <a:solidFill>
              <a:srgbClr val="1875D1"/>
            </a:solidFill>
          </a:ln>
          <a:effectLst>
            <a:glow rad="38100">
              <a:srgbClr val="2095F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>
            <a:spLocks noChangeAspect="1"/>
          </p:cNvSpPr>
          <p:nvPr/>
        </p:nvSpPr>
        <p:spPr>
          <a:xfrm>
            <a:off x="5120323" y="2576330"/>
            <a:ext cx="4389120" cy="2194560"/>
          </a:xfrm>
          <a:prstGeom prst="rect">
            <a:avLst/>
          </a:prstGeom>
          <a:noFill/>
          <a:ln w="6350">
            <a:solidFill>
              <a:srgbClr val="1875D1"/>
            </a:solidFill>
          </a:ln>
          <a:effectLst>
            <a:glow rad="38100">
              <a:srgbClr val="2095F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90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3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800"/>
                            </p:stCondLst>
                            <p:childTnLst>
                              <p:par>
                                <p:cTn id="2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4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44135" y="5600700"/>
            <a:ext cx="4342130" cy="1292662"/>
            <a:chOff x="5144135" y="5002307"/>
            <a:chExt cx="4342130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 smtClean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NEXUS14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21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44135" y="5600700"/>
            <a:ext cx="4342130" cy="1292662"/>
            <a:chOff x="5144135" y="5002307"/>
            <a:chExt cx="4342130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 smtClean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NEXUS15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06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44135" y="5600700"/>
            <a:ext cx="4342130" cy="1292662"/>
            <a:chOff x="5144135" y="5002307"/>
            <a:chExt cx="4342130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 smtClean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NEXUS16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46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1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44135" y="5600700"/>
            <a:ext cx="4342130" cy="1292662"/>
            <a:chOff x="5144135" y="5002307"/>
            <a:chExt cx="4342130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 smtClean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NEXUS17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51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44135" y="5600700"/>
            <a:ext cx="4342130" cy="1292662"/>
            <a:chOff x="5144135" y="5002307"/>
            <a:chExt cx="4342130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 smtClean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NEXUS18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0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0">
        <p14:reveal thruBlk="1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200"/>
            <a:ext cx="14630400" cy="8229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44135" y="5600700"/>
            <a:ext cx="4342130" cy="1292662"/>
            <a:chOff x="5144135" y="5002307"/>
            <a:chExt cx="4342130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330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8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8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10" dur="8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23149"/>
            <a:ext cx="14630400" cy="1096154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44135" y="5600700"/>
            <a:ext cx="4342130" cy="1292662"/>
            <a:chOff x="5144135" y="5002307"/>
            <a:chExt cx="4342130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863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10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4762184" y="2253652"/>
            <a:ext cx="5105398" cy="2842260"/>
            <a:chOff x="5312578" y="2553613"/>
            <a:chExt cx="4005245" cy="2229787"/>
          </a:xfrm>
        </p:grpSpPr>
        <p:sp>
          <p:nvSpPr>
            <p:cNvPr id="18" name="Snip Diagonal Corner Rectangle 17"/>
            <p:cNvSpPr>
              <a:spLocks noChangeAspect="1"/>
            </p:cNvSpPr>
            <p:nvPr/>
          </p:nvSpPr>
          <p:spPr>
            <a:xfrm>
              <a:off x="5312578" y="2553613"/>
              <a:ext cx="4005245" cy="2229787"/>
            </a:xfrm>
            <a:prstGeom prst="snip2DiagRect">
              <a:avLst>
                <a:gd name="adj1" fmla="val 6250"/>
                <a:gd name="adj2" fmla="val 555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/>
                </a:solidFill>
              </a:endParaRPr>
            </a:p>
          </p:txBody>
        </p:sp>
        <p:grpSp>
          <p:nvGrpSpPr>
            <p:cNvPr id="2" name="Group 1"/>
            <p:cNvGrpSpPr>
              <a:grpSpLocks noChangeAspect="1"/>
            </p:cNvGrpSpPr>
            <p:nvPr/>
          </p:nvGrpSpPr>
          <p:grpSpPr>
            <a:xfrm>
              <a:off x="5572818" y="3108968"/>
              <a:ext cx="3484763" cy="1030760"/>
              <a:chOff x="5144135" y="5002306"/>
              <a:chExt cx="4342130" cy="1284359"/>
            </a:xfrm>
            <a:solidFill>
              <a:schemeClr val="tx1"/>
            </a:solidFill>
          </p:grpSpPr>
          <p:sp>
            <p:nvSpPr>
              <p:cNvPr id="5" name="TextBox 4"/>
              <p:cNvSpPr txBox="1"/>
              <p:nvPr/>
            </p:nvSpPr>
            <p:spPr>
              <a:xfrm>
                <a:off x="5144135" y="5002306"/>
                <a:ext cx="4342130" cy="902580"/>
              </a:xfrm>
              <a:prstGeom prst="rect">
                <a:avLst/>
              </a:prstGeom>
              <a:grpFill/>
              <a:effectLst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5400" dirty="0">
                    <a:solidFill>
                      <a:schemeClr val="accent1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  <a:cs typeface="Microsoft JhengHei Light" panose="020B0304030504040204" pitchFamily="34" charset="-122"/>
                  </a:rPr>
                  <a:t>NEXUS</a:t>
                </a:r>
                <a:endParaRPr lang="zh-CN" altLang="en-US" sz="5400" dirty="0">
                  <a:solidFill>
                    <a:schemeClr val="accent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Microsoft JhengHei Light" panose="020B0304030504040204" pitchFamily="34" charset="-122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144136" y="5925633"/>
                <a:ext cx="4342129" cy="3610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schemeClr val="accent1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  <a:cs typeface="Microsoft JhengHei Light" panose="020B0304030504040204" pitchFamily="34" charset="-122"/>
                  </a:rPr>
                  <a:t>Copyright © </a:t>
                </a:r>
                <a:r>
                  <a:rPr lang="en-US" altLang="zh-CN" dirty="0" smtClean="0">
                    <a:solidFill>
                      <a:schemeClr val="accent1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  <a:cs typeface="Microsoft JhengHei Light" panose="020B0304030504040204" pitchFamily="34" charset="-122"/>
                  </a:rPr>
                  <a:t>AESIR 2012</a:t>
                </a:r>
                <a:endParaRPr lang="zh-CN" altLang="en-US" dirty="0">
                  <a:solidFill>
                    <a:schemeClr val="accent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Microsoft JhengHei Light" panose="020B0304030504040204" pitchFamily="34" charset="-122"/>
                </a:endParaRPr>
              </a:p>
            </p:txBody>
          </p:sp>
        </p:grpSp>
      </p:grpSp>
      <p:pic>
        <p:nvPicPr>
          <p:cNvPr id="3" name="For the W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81465" y="-609600"/>
            <a:ext cx="609600" cy="6096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0"/>
            <a:ext cx="4917838" cy="2459075"/>
          </a:xfrm>
          <a:prstGeom prst="line">
            <a:avLst/>
          </a:prstGeom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711928" y="4863738"/>
            <a:ext cx="4918472" cy="2451462"/>
          </a:xfrm>
          <a:prstGeom prst="line">
            <a:avLst/>
          </a:prstGeom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4859929"/>
            <a:ext cx="4917838" cy="2417172"/>
          </a:xfrm>
          <a:prstGeom prst="line">
            <a:avLst/>
          </a:prstGeom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711928" y="45723"/>
            <a:ext cx="4918472" cy="2416567"/>
          </a:xfrm>
          <a:prstGeom prst="line">
            <a:avLst/>
          </a:prstGeom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>
            <a:spLocks noChangeAspect="1"/>
          </p:cNvSpPr>
          <p:nvPr/>
        </p:nvSpPr>
        <p:spPr>
          <a:xfrm>
            <a:off x="0" y="3809"/>
            <a:ext cx="14630400" cy="7315201"/>
          </a:xfrm>
          <a:prstGeom prst="rect">
            <a:avLst/>
          </a:prstGeom>
          <a:noFill/>
          <a:ln w="6350">
            <a:solidFill>
              <a:srgbClr val="1875D1"/>
            </a:solidFill>
          </a:ln>
          <a:effectLst>
            <a:glow rad="38100">
              <a:srgbClr val="2095F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>
            <a:spLocks noChangeAspect="1"/>
          </p:cNvSpPr>
          <p:nvPr/>
        </p:nvSpPr>
        <p:spPr>
          <a:xfrm>
            <a:off x="1462723" y="735328"/>
            <a:ext cx="11704320" cy="5852161"/>
          </a:xfrm>
          <a:prstGeom prst="rect">
            <a:avLst/>
          </a:prstGeom>
          <a:noFill/>
          <a:ln w="6350">
            <a:solidFill>
              <a:srgbClr val="1875D1"/>
            </a:solidFill>
          </a:ln>
          <a:effectLst>
            <a:glow rad="38100">
              <a:srgbClr val="2095F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>
            <a:spLocks noChangeAspect="1"/>
          </p:cNvSpPr>
          <p:nvPr/>
        </p:nvSpPr>
        <p:spPr>
          <a:xfrm>
            <a:off x="2633155" y="1328219"/>
            <a:ext cx="9363456" cy="4681729"/>
          </a:xfrm>
          <a:prstGeom prst="rect">
            <a:avLst/>
          </a:prstGeom>
          <a:noFill/>
          <a:ln w="6350">
            <a:solidFill>
              <a:srgbClr val="1875D1"/>
            </a:solidFill>
          </a:ln>
          <a:effectLst>
            <a:glow rad="38100">
              <a:srgbClr val="2095F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>
            <a:spLocks noChangeAspect="1"/>
          </p:cNvSpPr>
          <p:nvPr/>
        </p:nvSpPr>
        <p:spPr>
          <a:xfrm>
            <a:off x="3569498" y="1788716"/>
            <a:ext cx="7490765" cy="3745383"/>
          </a:xfrm>
          <a:prstGeom prst="rect">
            <a:avLst/>
          </a:prstGeom>
          <a:noFill/>
          <a:ln w="6350">
            <a:solidFill>
              <a:srgbClr val="1875D1"/>
            </a:solidFill>
          </a:ln>
          <a:effectLst>
            <a:glow rad="38100">
              <a:srgbClr val="2095F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>
            <a:spLocks noChangeAspect="1"/>
          </p:cNvSpPr>
          <p:nvPr/>
        </p:nvSpPr>
        <p:spPr>
          <a:xfrm>
            <a:off x="4318574" y="2170930"/>
            <a:ext cx="5992612" cy="2996306"/>
          </a:xfrm>
          <a:prstGeom prst="rect">
            <a:avLst/>
          </a:prstGeom>
          <a:noFill/>
          <a:ln w="6350">
            <a:solidFill>
              <a:srgbClr val="1875D1"/>
            </a:solidFill>
          </a:ln>
          <a:effectLst>
            <a:glow rad="38100">
              <a:srgbClr val="2095F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>
            <a:spLocks noChangeAspect="1"/>
          </p:cNvSpPr>
          <p:nvPr/>
        </p:nvSpPr>
        <p:spPr>
          <a:xfrm>
            <a:off x="4917838" y="2462884"/>
            <a:ext cx="4794090" cy="2397045"/>
          </a:xfrm>
          <a:prstGeom prst="rect">
            <a:avLst/>
          </a:prstGeom>
          <a:noFill/>
          <a:ln w="6350">
            <a:solidFill>
              <a:srgbClr val="1875D1"/>
            </a:solidFill>
          </a:ln>
          <a:effectLst>
            <a:glow rad="38100">
              <a:srgbClr val="2095F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73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3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800"/>
                            </p:stCondLst>
                            <p:childTnLst>
                              <p:par>
                                <p:cTn id="2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4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-877554"/>
            <a:ext cx="14630400" cy="82296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144135" y="4610100"/>
            <a:ext cx="4342130" cy="1292662"/>
            <a:chOff x="5144135" y="5002307"/>
            <a:chExt cx="4342130" cy="1292662"/>
          </a:xfrm>
        </p:grpSpPr>
        <p:sp>
          <p:nvSpPr>
            <p:cNvPr id="8" name="TextBox 7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  <p:grpSp>
        <p:nvGrpSpPr>
          <p:cNvPr id="6" name="Group 18"/>
          <p:cNvGrpSpPr>
            <a:grpSpLocks noChangeAspect="1"/>
          </p:cNvGrpSpPr>
          <p:nvPr/>
        </p:nvGrpSpPr>
        <p:grpSpPr>
          <a:xfrm>
            <a:off x="4517211" y="1765272"/>
            <a:ext cx="5994000" cy="2988001"/>
            <a:chOff x="5312578" y="2553613"/>
            <a:chExt cx="4702364" cy="2344122"/>
          </a:xfrm>
        </p:grpSpPr>
        <p:sp>
          <p:nvSpPr>
            <p:cNvPr id="10" name="Snip Diagonal Corner Rectangle 17"/>
            <p:cNvSpPr>
              <a:spLocks noChangeAspect="1"/>
            </p:cNvSpPr>
            <p:nvPr/>
          </p:nvSpPr>
          <p:spPr>
            <a:xfrm>
              <a:off x="5312578" y="2553613"/>
              <a:ext cx="4702364" cy="2344122"/>
            </a:xfrm>
            <a:prstGeom prst="snip2DiagRect">
              <a:avLst>
                <a:gd name="adj1" fmla="val 6250"/>
                <a:gd name="adj2" fmla="val 555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/>
                </a:solidFill>
              </a:endParaRPr>
            </a:p>
          </p:txBody>
        </p:sp>
        <p:grpSp>
          <p:nvGrpSpPr>
            <p:cNvPr id="11" name="Group 1"/>
            <p:cNvGrpSpPr>
              <a:grpSpLocks noChangeAspect="1"/>
            </p:cNvGrpSpPr>
            <p:nvPr/>
          </p:nvGrpSpPr>
          <p:grpSpPr>
            <a:xfrm>
              <a:off x="6029789" y="3164906"/>
              <a:ext cx="3389091" cy="898187"/>
              <a:chOff x="5713535" y="5072011"/>
              <a:chExt cx="4222920" cy="1119170"/>
            </a:xfrm>
            <a:solidFill>
              <a:schemeClr val="tx1"/>
            </a:solidFill>
          </p:grpSpPr>
          <p:sp>
            <p:nvSpPr>
              <p:cNvPr id="12" name="TextBox 4"/>
              <p:cNvSpPr txBox="1"/>
              <p:nvPr/>
            </p:nvSpPr>
            <p:spPr>
              <a:xfrm>
                <a:off x="5713535" y="5072011"/>
                <a:ext cx="4222920" cy="902580"/>
              </a:xfrm>
              <a:prstGeom prst="rect">
                <a:avLst/>
              </a:prstGeom>
              <a:grpFill/>
              <a:effectLst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5400" dirty="0">
                    <a:solidFill>
                      <a:schemeClr val="accent1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  <a:cs typeface="Microsoft JhengHei Light" panose="020B0304030504040204" pitchFamily="34" charset="-122"/>
                  </a:rPr>
                  <a:t>NEXUS</a:t>
                </a:r>
                <a:endParaRPr lang="zh-CN" altLang="en-US" sz="5400" dirty="0">
                  <a:solidFill>
                    <a:schemeClr val="accent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Microsoft JhengHei Light" panose="020B0304030504040204" pitchFamily="34" charset="-122"/>
                </a:endParaRPr>
              </a:p>
            </p:txBody>
          </p:sp>
          <p:sp>
            <p:nvSpPr>
              <p:cNvPr id="13" name="TextBox 5"/>
              <p:cNvSpPr txBox="1"/>
              <p:nvPr/>
            </p:nvSpPr>
            <p:spPr>
              <a:xfrm>
                <a:off x="5713535" y="5830149"/>
                <a:ext cx="4222920" cy="3610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schemeClr val="accent1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  <a:cs typeface="Microsoft JhengHei Light" panose="020B0304030504040204" pitchFamily="34" charset="-122"/>
                  </a:rPr>
                  <a:t>Copyright © </a:t>
                </a:r>
                <a:r>
                  <a:rPr lang="en-US" altLang="zh-CN" dirty="0" smtClean="0">
                    <a:solidFill>
                      <a:schemeClr val="accent1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  <a:cs typeface="Microsoft JhengHei Light" panose="020B0304030504040204" pitchFamily="34" charset="-122"/>
                  </a:rPr>
                  <a:t>AESIR 2012</a:t>
                </a:r>
                <a:endParaRPr lang="zh-CN" altLang="en-US" dirty="0">
                  <a:solidFill>
                    <a:schemeClr val="accent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Microsoft JhengHei Light" panose="020B030403050404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82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:fad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78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1" dur="7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78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7304"/>
            <a:ext cx="15448548" cy="868980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44135" y="5600700"/>
            <a:ext cx="4342130" cy="1292662"/>
            <a:chOff x="5144135" y="5002307"/>
            <a:chExt cx="4342130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48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0">
        <p:wipe/>
      </p:transition>
    </mc:Choice>
    <mc:Fallback xmlns="">
      <p:transition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2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72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1528E-6 0 L -0.0625 0 " pathEditMode="relative" rAng="0" ptsTypes="AA">
                                      <p:cBhvr>
                                        <p:cTn id="10" dur="7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71700"/>
            <a:ext cx="14630400" cy="109728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44135" y="5600700"/>
            <a:ext cx="4342130" cy="1292662"/>
            <a:chOff x="5144135" y="5002307"/>
            <a:chExt cx="4342130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015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0">
        <p:wipe/>
      </p:transition>
    </mc:Choice>
    <mc:Fallback xmlns="">
      <p:transition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93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9300" fill="hold"/>
                                        <p:tgtEl>
                                          <p:spTgt spid="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E-6 L 0 0.00022 " pathEditMode="relative" rAng="0" ptsTypes="AA">
                                      <p:cBhvr>
                                        <p:cTn id="10" dur="9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12" dur="9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44135" y="5600700"/>
            <a:ext cx="4342130" cy="1292662"/>
            <a:chOff x="5144135" y="5002307"/>
            <a:chExt cx="4342130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 smtClean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NEXUS1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213595"/>
      </p:ext>
    </p:extLst>
  </p:cSld>
  <p:clrMapOvr>
    <a:masterClrMapping/>
  </p:clrMapOvr>
  <p:transition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3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44135" y="5600700"/>
            <a:ext cx="4342130" cy="1292662"/>
            <a:chOff x="5144135" y="5002307"/>
            <a:chExt cx="4342130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 smtClean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NEXUS2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22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44135" y="5600700"/>
            <a:ext cx="4342130" cy="1292662"/>
            <a:chOff x="5144135" y="5002307"/>
            <a:chExt cx="4342130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5144135" y="5002307"/>
              <a:ext cx="4342130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 smtClean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NEXUS3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4136" y="5925637"/>
              <a:ext cx="434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schemeClr val="bg1"/>
                    </a:outerShdw>
                  </a:effectLst>
                  <a:latin typeface="张海山锐线体简" panose="02000000000000000000" pitchFamily="2" charset="-122"/>
                  <a:ea typeface="张海山锐线体简" panose="02000000000000000000" pitchFamily="2" charset="-122"/>
                  <a:cs typeface="Microsoft JhengHei Light" panose="020B0304030504040204" pitchFamily="34" charset="-122"/>
                </a:rPr>
                <a:t>Copyright © ELFPRO 2015</a:t>
              </a:r>
              <a:endParaRPr lang="zh-CN" altLang="en-US" dirty="0">
                <a:solidFill>
                  <a:schemeClr val="bg1"/>
                </a:solidFill>
                <a:effectLst>
                  <a:outerShdw blurRad="381000" algn="ctr" rotWithShape="0">
                    <a:schemeClr val="bg1"/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JhengHei Light" panose="020B030403050404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725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</TotalTime>
  <Words>138</Words>
  <Application>Microsoft Office PowerPoint</Application>
  <PresentationFormat>自定义</PresentationFormat>
  <Paragraphs>57</Paragraphs>
  <Slides>26</Slides>
  <Notes>3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Microsoft JhengHei Light</vt:lpstr>
      <vt:lpstr>Microsoft JhengHei UI Light</vt:lpstr>
      <vt:lpstr>宋体</vt:lpstr>
      <vt:lpstr>张海山锐线体简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AYAN.X outlook</dc:creator>
  <cp:lastModifiedBy>Aesir AYAN</cp:lastModifiedBy>
  <cp:revision>38</cp:revision>
  <dcterms:created xsi:type="dcterms:W3CDTF">2014-12-22T08:56:17Z</dcterms:created>
  <dcterms:modified xsi:type="dcterms:W3CDTF">2016-01-28T13:56:32Z</dcterms:modified>
</cp:coreProperties>
</file>